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2A0D03-61A4-812E-37FB-04A12722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65" y="728027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F47458-5739-BFB2-32D7-74BD01C3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47" y="2838542"/>
            <a:ext cx="2977537" cy="20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05AA4D-FE5F-ED68-360F-77600BDE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31" y="28298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883303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54484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0F9066-6F26-2B09-740E-D95FB6F7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4" y="50378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78EC2BA-81F4-862B-A23C-F68E33EF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17" y="5023038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183312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63" y="35045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1682FC-4BB1-33C1-BAB7-FFCBB5F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500632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BB651-C483-9D58-B816-538F5A00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675156"/>
            <a:ext cx="3013603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78" y="233117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1" y="248425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476528B-B3FD-FF3B-C363-A84EE725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95" y="264789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8" y="483867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C1C432-92DF-A705-4B6F-4E7C082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7" y="5004592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948D6-EF93-595F-7426-E98F825B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09" y="4986425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1CC72A-E756-5FE0-3898-A6753C81FCA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13334</TotalTime>
  <Words>560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113</cp:revision>
  <dcterms:created xsi:type="dcterms:W3CDTF">2023-07-26T17:49:20Z</dcterms:created>
  <dcterms:modified xsi:type="dcterms:W3CDTF">2024-09-03T17:32:58Z</dcterms:modified>
</cp:coreProperties>
</file>